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629" y="7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F4D2DF-D9FD-435D-9136-25A9077E108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36D15B1-0FB2-4E4B-B6BF-AAA35490C4D0}">
      <dgm:prSet/>
      <dgm:spPr/>
      <dgm:t>
        <a:bodyPr/>
        <a:lstStyle/>
        <a:p>
          <a:r>
            <a:rPr lang="en-US"/>
            <a:t>- Linear Regression: A baseline predictive model.</a:t>
          </a:r>
        </a:p>
      </dgm:t>
    </dgm:pt>
    <dgm:pt modelId="{F4399937-E005-4657-AEA6-68E315A30DC0}" type="parTrans" cxnId="{7573B764-D495-460B-BBDD-85708C415992}">
      <dgm:prSet/>
      <dgm:spPr/>
      <dgm:t>
        <a:bodyPr/>
        <a:lstStyle/>
        <a:p>
          <a:endParaRPr lang="en-US"/>
        </a:p>
      </dgm:t>
    </dgm:pt>
    <dgm:pt modelId="{260D9E58-8318-4C3C-97FD-5F180DC4AE60}" type="sibTrans" cxnId="{7573B764-D495-460B-BBDD-85708C415992}">
      <dgm:prSet/>
      <dgm:spPr/>
      <dgm:t>
        <a:bodyPr/>
        <a:lstStyle/>
        <a:p>
          <a:endParaRPr lang="en-US"/>
        </a:p>
      </dgm:t>
    </dgm:pt>
    <dgm:pt modelId="{F0BB32A9-9D1D-4D74-B734-0DCAD8166E01}">
      <dgm:prSet/>
      <dgm:spPr/>
      <dgm:t>
        <a:bodyPr/>
        <a:lstStyle/>
        <a:p>
          <a:r>
            <a:rPr lang="en-US"/>
            <a:t>- Decision Tree Regressor: Captures non-linear patterns.</a:t>
          </a:r>
        </a:p>
      </dgm:t>
    </dgm:pt>
    <dgm:pt modelId="{08190F78-DD31-4923-89CD-94019EC992C7}" type="parTrans" cxnId="{57581C8A-5366-4A97-8C5D-723CCBAAF0F4}">
      <dgm:prSet/>
      <dgm:spPr/>
      <dgm:t>
        <a:bodyPr/>
        <a:lstStyle/>
        <a:p>
          <a:endParaRPr lang="en-US"/>
        </a:p>
      </dgm:t>
    </dgm:pt>
    <dgm:pt modelId="{A0971890-E70C-4B91-BE86-91657ED6AE5A}" type="sibTrans" cxnId="{57581C8A-5366-4A97-8C5D-723CCBAAF0F4}">
      <dgm:prSet/>
      <dgm:spPr/>
      <dgm:t>
        <a:bodyPr/>
        <a:lstStyle/>
        <a:p>
          <a:endParaRPr lang="en-US"/>
        </a:p>
      </dgm:t>
    </dgm:pt>
    <dgm:pt modelId="{04B17493-8A1A-4AD0-AF61-3DFB424CF17A}">
      <dgm:prSet/>
      <dgm:spPr/>
      <dgm:t>
        <a:bodyPr/>
        <a:lstStyle/>
        <a:p>
          <a:r>
            <a:rPr lang="en-US"/>
            <a:t>- Random Forest Regressor: Ensemble model for robust predictions.</a:t>
          </a:r>
        </a:p>
      </dgm:t>
    </dgm:pt>
    <dgm:pt modelId="{21568397-FEE1-466E-8EA4-DAB6BB049965}" type="parTrans" cxnId="{4C9941F6-6152-4FC0-A4AF-01FA9F84D485}">
      <dgm:prSet/>
      <dgm:spPr/>
      <dgm:t>
        <a:bodyPr/>
        <a:lstStyle/>
        <a:p>
          <a:endParaRPr lang="en-US"/>
        </a:p>
      </dgm:t>
    </dgm:pt>
    <dgm:pt modelId="{7C1E2424-8099-4458-AB7E-4AEB2E73F48E}" type="sibTrans" cxnId="{4C9941F6-6152-4FC0-A4AF-01FA9F84D485}">
      <dgm:prSet/>
      <dgm:spPr/>
      <dgm:t>
        <a:bodyPr/>
        <a:lstStyle/>
        <a:p>
          <a:endParaRPr lang="en-US"/>
        </a:p>
      </dgm:t>
    </dgm:pt>
    <dgm:pt modelId="{2D8F1AE3-8BB0-4552-8D7D-E377F25EDF74}">
      <dgm:prSet/>
      <dgm:spPr/>
      <dgm:t>
        <a:bodyPr/>
        <a:lstStyle/>
        <a:p>
          <a:r>
            <a:rPr lang="en-US"/>
            <a:t>- ARIMA: Time-series analysis for forecasting.</a:t>
          </a:r>
        </a:p>
      </dgm:t>
    </dgm:pt>
    <dgm:pt modelId="{8BEE8BE4-70A5-487F-B964-C654F891EFD3}" type="parTrans" cxnId="{4C1074CD-D4FC-4EA7-A80F-6F412F3F88E4}">
      <dgm:prSet/>
      <dgm:spPr/>
      <dgm:t>
        <a:bodyPr/>
        <a:lstStyle/>
        <a:p>
          <a:endParaRPr lang="en-US"/>
        </a:p>
      </dgm:t>
    </dgm:pt>
    <dgm:pt modelId="{B7320865-0DF6-41D8-AF16-387C6FB69FF8}" type="sibTrans" cxnId="{4C1074CD-D4FC-4EA7-A80F-6F412F3F88E4}">
      <dgm:prSet/>
      <dgm:spPr/>
      <dgm:t>
        <a:bodyPr/>
        <a:lstStyle/>
        <a:p>
          <a:endParaRPr lang="en-US"/>
        </a:p>
      </dgm:t>
    </dgm:pt>
    <dgm:pt modelId="{A8B3225F-D01F-4E6F-A76F-1FFEFBEF6C55}" type="pres">
      <dgm:prSet presAssocID="{C3F4D2DF-D9FD-435D-9136-25A9077E1088}" presName="root" presStyleCnt="0">
        <dgm:presLayoutVars>
          <dgm:dir/>
          <dgm:resizeHandles val="exact"/>
        </dgm:presLayoutVars>
      </dgm:prSet>
      <dgm:spPr/>
    </dgm:pt>
    <dgm:pt modelId="{0C2393EB-A6C5-4D6B-8EFB-67879922E6A6}" type="pres">
      <dgm:prSet presAssocID="{C3F4D2DF-D9FD-435D-9136-25A9077E1088}" presName="container" presStyleCnt="0">
        <dgm:presLayoutVars>
          <dgm:dir/>
          <dgm:resizeHandles val="exact"/>
        </dgm:presLayoutVars>
      </dgm:prSet>
      <dgm:spPr/>
    </dgm:pt>
    <dgm:pt modelId="{DA2B271C-3B76-4FE9-B142-FB24A822B2C2}" type="pres">
      <dgm:prSet presAssocID="{E36D15B1-0FB2-4E4B-B6BF-AAA35490C4D0}" presName="compNode" presStyleCnt="0"/>
      <dgm:spPr/>
    </dgm:pt>
    <dgm:pt modelId="{CB5C85DB-EF99-47CA-BAD2-EF8B58EEA178}" type="pres">
      <dgm:prSet presAssocID="{E36D15B1-0FB2-4E4B-B6BF-AAA35490C4D0}" presName="iconBgRect" presStyleLbl="bgShp" presStyleIdx="0" presStyleCnt="4"/>
      <dgm:spPr/>
    </dgm:pt>
    <dgm:pt modelId="{D143133C-6CEA-4013-86FD-4041C15CFE7F}" type="pres">
      <dgm:prSet presAssocID="{E36D15B1-0FB2-4E4B-B6BF-AAA35490C4D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98FD8F2-5E41-49BD-9FB2-A46D94FB3EA3}" type="pres">
      <dgm:prSet presAssocID="{E36D15B1-0FB2-4E4B-B6BF-AAA35490C4D0}" presName="spaceRect" presStyleCnt="0"/>
      <dgm:spPr/>
    </dgm:pt>
    <dgm:pt modelId="{9A17A1FA-C497-4450-A5CE-BEA2A804A6A9}" type="pres">
      <dgm:prSet presAssocID="{E36D15B1-0FB2-4E4B-B6BF-AAA35490C4D0}" presName="textRect" presStyleLbl="revTx" presStyleIdx="0" presStyleCnt="4">
        <dgm:presLayoutVars>
          <dgm:chMax val="1"/>
          <dgm:chPref val="1"/>
        </dgm:presLayoutVars>
      </dgm:prSet>
      <dgm:spPr/>
    </dgm:pt>
    <dgm:pt modelId="{46FD5FD2-00FD-4045-B047-12C661F1D6A0}" type="pres">
      <dgm:prSet presAssocID="{260D9E58-8318-4C3C-97FD-5F180DC4AE60}" presName="sibTrans" presStyleLbl="sibTrans2D1" presStyleIdx="0" presStyleCnt="0"/>
      <dgm:spPr/>
    </dgm:pt>
    <dgm:pt modelId="{75F381E6-7FED-488E-9318-21AD16E75227}" type="pres">
      <dgm:prSet presAssocID="{F0BB32A9-9D1D-4D74-B734-0DCAD8166E01}" presName="compNode" presStyleCnt="0"/>
      <dgm:spPr/>
    </dgm:pt>
    <dgm:pt modelId="{358F48AA-F81D-4E69-9027-04D457E3CBA2}" type="pres">
      <dgm:prSet presAssocID="{F0BB32A9-9D1D-4D74-B734-0DCAD8166E01}" presName="iconBgRect" presStyleLbl="bgShp" presStyleIdx="1" presStyleCnt="4"/>
      <dgm:spPr/>
    </dgm:pt>
    <dgm:pt modelId="{84733666-12F8-4C54-A09D-24D2DC5F3BFF}" type="pres">
      <dgm:prSet presAssocID="{F0BB32A9-9D1D-4D74-B734-0DCAD8166E0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0C8F3C71-54F9-461F-86D8-15DBF8096126}" type="pres">
      <dgm:prSet presAssocID="{F0BB32A9-9D1D-4D74-B734-0DCAD8166E01}" presName="spaceRect" presStyleCnt="0"/>
      <dgm:spPr/>
    </dgm:pt>
    <dgm:pt modelId="{FAB8B78B-0E0F-49FD-BE8F-59D7BD77BB90}" type="pres">
      <dgm:prSet presAssocID="{F0BB32A9-9D1D-4D74-B734-0DCAD8166E01}" presName="textRect" presStyleLbl="revTx" presStyleIdx="1" presStyleCnt="4">
        <dgm:presLayoutVars>
          <dgm:chMax val="1"/>
          <dgm:chPref val="1"/>
        </dgm:presLayoutVars>
      </dgm:prSet>
      <dgm:spPr/>
    </dgm:pt>
    <dgm:pt modelId="{BDC5AA4B-155A-41B6-B162-89D7F7937AAF}" type="pres">
      <dgm:prSet presAssocID="{A0971890-E70C-4B91-BE86-91657ED6AE5A}" presName="sibTrans" presStyleLbl="sibTrans2D1" presStyleIdx="0" presStyleCnt="0"/>
      <dgm:spPr/>
    </dgm:pt>
    <dgm:pt modelId="{B515BB1D-2365-4465-9759-59AA113EB3E0}" type="pres">
      <dgm:prSet presAssocID="{04B17493-8A1A-4AD0-AF61-3DFB424CF17A}" presName="compNode" presStyleCnt="0"/>
      <dgm:spPr/>
    </dgm:pt>
    <dgm:pt modelId="{913C5CF6-CBD8-4839-8089-543015E3B6A1}" type="pres">
      <dgm:prSet presAssocID="{04B17493-8A1A-4AD0-AF61-3DFB424CF17A}" presName="iconBgRect" presStyleLbl="bgShp" presStyleIdx="2" presStyleCnt="4"/>
      <dgm:spPr/>
    </dgm:pt>
    <dgm:pt modelId="{0197425F-C186-45F7-B383-296B027891F8}" type="pres">
      <dgm:prSet presAssocID="{04B17493-8A1A-4AD0-AF61-3DFB424CF17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F6C18E9C-350E-4892-A535-AC06AD408F35}" type="pres">
      <dgm:prSet presAssocID="{04B17493-8A1A-4AD0-AF61-3DFB424CF17A}" presName="spaceRect" presStyleCnt="0"/>
      <dgm:spPr/>
    </dgm:pt>
    <dgm:pt modelId="{FF72CF2F-20D5-4116-905A-040D7587C7A2}" type="pres">
      <dgm:prSet presAssocID="{04B17493-8A1A-4AD0-AF61-3DFB424CF17A}" presName="textRect" presStyleLbl="revTx" presStyleIdx="2" presStyleCnt="4">
        <dgm:presLayoutVars>
          <dgm:chMax val="1"/>
          <dgm:chPref val="1"/>
        </dgm:presLayoutVars>
      </dgm:prSet>
      <dgm:spPr/>
    </dgm:pt>
    <dgm:pt modelId="{4D896C6C-58DE-49A8-A4B1-CE18B267ACF3}" type="pres">
      <dgm:prSet presAssocID="{7C1E2424-8099-4458-AB7E-4AEB2E73F48E}" presName="sibTrans" presStyleLbl="sibTrans2D1" presStyleIdx="0" presStyleCnt="0"/>
      <dgm:spPr/>
    </dgm:pt>
    <dgm:pt modelId="{AA002BC3-8FAF-41EB-B126-EFE05892ED13}" type="pres">
      <dgm:prSet presAssocID="{2D8F1AE3-8BB0-4552-8D7D-E377F25EDF74}" presName="compNode" presStyleCnt="0"/>
      <dgm:spPr/>
    </dgm:pt>
    <dgm:pt modelId="{29AEF9ED-F9DD-4B07-8E72-7747ED254DC2}" type="pres">
      <dgm:prSet presAssocID="{2D8F1AE3-8BB0-4552-8D7D-E377F25EDF74}" presName="iconBgRect" presStyleLbl="bgShp" presStyleIdx="3" presStyleCnt="4"/>
      <dgm:spPr/>
    </dgm:pt>
    <dgm:pt modelId="{AF5C17F6-2B25-4B8F-840B-BDB6C6691533}" type="pres">
      <dgm:prSet presAssocID="{2D8F1AE3-8BB0-4552-8D7D-E377F25EDF7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8F163EF3-B2CB-4DA2-A537-8033900508E8}" type="pres">
      <dgm:prSet presAssocID="{2D8F1AE3-8BB0-4552-8D7D-E377F25EDF74}" presName="spaceRect" presStyleCnt="0"/>
      <dgm:spPr/>
    </dgm:pt>
    <dgm:pt modelId="{6AD1FCFC-E628-498E-8A26-638400F9A464}" type="pres">
      <dgm:prSet presAssocID="{2D8F1AE3-8BB0-4552-8D7D-E377F25EDF7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01FCB08-BD84-4758-8142-44CEA597EFCE}" type="presOf" srcId="{F0BB32A9-9D1D-4D74-B734-0DCAD8166E01}" destId="{FAB8B78B-0E0F-49FD-BE8F-59D7BD77BB90}" srcOrd="0" destOrd="0" presId="urn:microsoft.com/office/officeart/2018/2/layout/IconCircleList"/>
    <dgm:cxn modelId="{529F0E1F-5150-4BA3-A07B-FA9A9D93E39B}" type="presOf" srcId="{C3F4D2DF-D9FD-435D-9136-25A9077E1088}" destId="{A8B3225F-D01F-4E6F-A76F-1FFEFBEF6C55}" srcOrd="0" destOrd="0" presId="urn:microsoft.com/office/officeart/2018/2/layout/IconCircleList"/>
    <dgm:cxn modelId="{3A46A529-D0C9-48C6-B7E0-90B0C481D22E}" type="presOf" srcId="{A0971890-E70C-4B91-BE86-91657ED6AE5A}" destId="{BDC5AA4B-155A-41B6-B162-89D7F7937AAF}" srcOrd="0" destOrd="0" presId="urn:microsoft.com/office/officeart/2018/2/layout/IconCircleList"/>
    <dgm:cxn modelId="{05BE1033-C3A0-49B8-8BFE-BAB4984ECB69}" type="presOf" srcId="{04B17493-8A1A-4AD0-AF61-3DFB424CF17A}" destId="{FF72CF2F-20D5-4116-905A-040D7587C7A2}" srcOrd="0" destOrd="0" presId="urn:microsoft.com/office/officeart/2018/2/layout/IconCircleList"/>
    <dgm:cxn modelId="{7573B764-D495-460B-BBDD-85708C415992}" srcId="{C3F4D2DF-D9FD-435D-9136-25A9077E1088}" destId="{E36D15B1-0FB2-4E4B-B6BF-AAA35490C4D0}" srcOrd="0" destOrd="0" parTransId="{F4399937-E005-4657-AEA6-68E315A30DC0}" sibTransId="{260D9E58-8318-4C3C-97FD-5F180DC4AE60}"/>
    <dgm:cxn modelId="{1BFA0146-3294-4BB9-B886-86639699640A}" type="presOf" srcId="{260D9E58-8318-4C3C-97FD-5F180DC4AE60}" destId="{46FD5FD2-00FD-4045-B047-12C661F1D6A0}" srcOrd="0" destOrd="0" presId="urn:microsoft.com/office/officeart/2018/2/layout/IconCircleList"/>
    <dgm:cxn modelId="{57581C8A-5366-4A97-8C5D-723CCBAAF0F4}" srcId="{C3F4D2DF-D9FD-435D-9136-25A9077E1088}" destId="{F0BB32A9-9D1D-4D74-B734-0DCAD8166E01}" srcOrd="1" destOrd="0" parTransId="{08190F78-DD31-4923-89CD-94019EC992C7}" sibTransId="{A0971890-E70C-4B91-BE86-91657ED6AE5A}"/>
    <dgm:cxn modelId="{4C1074CD-D4FC-4EA7-A80F-6F412F3F88E4}" srcId="{C3F4D2DF-D9FD-435D-9136-25A9077E1088}" destId="{2D8F1AE3-8BB0-4552-8D7D-E377F25EDF74}" srcOrd="3" destOrd="0" parTransId="{8BEE8BE4-70A5-487F-B964-C654F891EFD3}" sibTransId="{B7320865-0DF6-41D8-AF16-387C6FB69FF8}"/>
    <dgm:cxn modelId="{F20C4EDC-EA8F-452B-A419-72B029F71870}" type="presOf" srcId="{2D8F1AE3-8BB0-4552-8D7D-E377F25EDF74}" destId="{6AD1FCFC-E628-498E-8A26-638400F9A464}" srcOrd="0" destOrd="0" presId="urn:microsoft.com/office/officeart/2018/2/layout/IconCircleList"/>
    <dgm:cxn modelId="{672549E3-702F-4DA8-8761-90F7EAE9C249}" type="presOf" srcId="{E36D15B1-0FB2-4E4B-B6BF-AAA35490C4D0}" destId="{9A17A1FA-C497-4450-A5CE-BEA2A804A6A9}" srcOrd="0" destOrd="0" presId="urn:microsoft.com/office/officeart/2018/2/layout/IconCircleList"/>
    <dgm:cxn modelId="{05E48CF2-4DB0-412C-917B-16D8652A9841}" type="presOf" srcId="{7C1E2424-8099-4458-AB7E-4AEB2E73F48E}" destId="{4D896C6C-58DE-49A8-A4B1-CE18B267ACF3}" srcOrd="0" destOrd="0" presId="urn:microsoft.com/office/officeart/2018/2/layout/IconCircleList"/>
    <dgm:cxn modelId="{4C9941F6-6152-4FC0-A4AF-01FA9F84D485}" srcId="{C3F4D2DF-D9FD-435D-9136-25A9077E1088}" destId="{04B17493-8A1A-4AD0-AF61-3DFB424CF17A}" srcOrd="2" destOrd="0" parTransId="{21568397-FEE1-466E-8EA4-DAB6BB049965}" sibTransId="{7C1E2424-8099-4458-AB7E-4AEB2E73F48E}"/>
    <dgm:cxn modelId="{F0C5F6BC-AAC2-4BFA-A444-DDE0373495DE}" type="presParOf" srcId="{A8B3225F-D01F-4E6F-A76F-1FFEFBEF6C55}" destId="{0C2393EB-A6C5-4D6B-8EFB-67879922E6A6}" srcOrd="0" destOrd="0" presId="urn:microsoft.com/office/officeart/2018/2/layout/IconCircleList"/>
    <dgm:cxn modelId="{A6D7FE05-77F3-4FFD-AF44-3DC6CD1CA38F}" type="presParOf" srcId="{0C2393EB-A6C5-4D6B-8EFB-67879922E6A6}" destId="{DA2B271C-3B76-4FE9-B142-FB24A822B2C2}" srcOrd="0" destOrd="0" presId="urn:microsoft.com/office/officeart/2018/2/layout/IconCircleList"/>
    <dgm:cxn modelId="{F6356E56-8651-4461-94D8-84D2E56A198B}" type="presParOf" srcId="{DA2B271C-3B76-4FE9-B142-FB24A822B2C2}" destId="{CB5C85DB-EF99-47CA-BAD2-EF8B58EEA178}" srcOrd="0" destOrd="0" presId="urn:microsoft.com/office/officeart/2018/2/layout/IconCircleList"/>
    <dgm:cxn modelId="{71F6F0A2-E266-4B0D-A73C-C34EDE4680A7}" type="presParOf" srcId="{DA2B271C-3B76-4FE9-B142-FB24A822B2C2}" destId="{D143133C-6CEA-4013-86FD-4041C15CFE7F}" srcOrd="1" destOrd="0" presId="urn:microsoft.com/office/officeart/2018/2/layout/IconCircleList"/>
    <dgm:cxn modelId="{65E13540-FBF2-4F0B-995A-C93476FCF7E0}" type="presParOf" srcId="{DA2B271C-3B76-4FE9-B142-FB24A822B2C2}" destId="{898FD8F2-5E41-49BD-9FB2-A46D94FB3EA3}" srcOrd="2" destOrd="0" presId="urn:microsoft.com/office/officeart/2018/2/layout/IconCircleList"/>
    <dgm:cxn modelId="{4C65C47A-B32B-4F74-819D-ACFF749F443E}" type="presParOf" srcId="{DA2B271C-3B76-4FE9-B142-FB24A822B2C2}" destId="{9A17A1FA-C497-4450-A5CE-BEA2A804A6A9}" srcOrd="3" destOrd="0" presId="urn:microsoft.com/office/officeart/2018/2/layout/IconCircleList"/>
    <dgm:cxn modelId="{8A92878C-F921-478E-BC83-0066E2EB8111}" type="presParOf" srcId="{0C2393EB-A6C5-4D6B-8EFB-67879922E6A6}" destId="{46FD5FD2-00FD-4045-B047-12C661F1D6A0}" srcOrd="1" destOrd="0" presId="urn:microsoft.com/office/officeart/2018/2/layout/IconCircleList"/>
    <dgm:cxn modelId="{EC16025D-23E6-4671-ADD7-C05A46EAD97C}" type="presParOf" srcId="{0C2393EB-A6C5-4D6B-8EFB-67879922E6A6}" destId="{75F381E6-7FED-488E-9318-21AD16E75227}" srcOrd="2" destOrd="0" presId="urn:microsoft.com/office/officeart/2018/2/layout/IconCircleList"/>
    <dgm:cxn modelId="{634EEE35-C459-460C-987E-1BC421588844}" type="presParOf" srcId="{75F381E6-7FED-488E-9318-21AD16E75227}" destId="{358F48AA-F81D-4E69-9027-04D457E3CBA2}" srcOrd="0" destOrd="0" presId="urn:microsoft.com/office/officeart/2018/2/layout/IconCircleList"/>
    <dgm:cxn modelId="{FA58CA50-A09A-4511-ADBF-A0FCC226DC79}" type="presParOf" srcId="{75F381E6-7FED-488E-9318-21AD16E75227}" destId="{84733666-12F8-4C54-A09D-24D2DC5F3BFF}" srcOrd="1" destOrd="0" presId="urn:microsoft.com/office/officeart/2018/2/layout/IconCircleList"/>
    <dgm:cxn modelId="{FECB40D1-23DB-460C-8E88-35A18803637B}" type="presParOf" srcId="{75F381E6-7FED-488E-9318-21AD16E75227}" destId="{0C8F3C71-54F9-461F-86D8-15DBF8096126}" srcOrd="2" destOrd="0" presId="urn:microsoft.com/office/officeart/2018/2/layout/IconCircleList"/>
    <dgm:cxn modelId="{B8FC3003-F026-402D-A101-3DBC0518A137}" type="presParOf" srcId="{75F381E6-7FED-488E-9318-21AD16E75227}" destId="{FAB8B78B-0E0F-49FD-BE8F-59D7BD77BB90}" srcOrd="3" destOrd="0" presId="urn:microsoft.com/office/officeart/2018/2/layout/IconCircleList"/>
    <dgm:cxn modelId="{E5FC5BE1-0BBA-4E62-A1BD-B72EB7C15AC9}" type="presParOf" srcId="{0C2393EB-A6C5-4D6B-8EFB-67879922E6A6}" destId="{BDC5AA4B-155A-41B6-B162-89D7F7937AAF}" srcOrd="3" destOrd="0" presId="urn:microsoft.com/office/officeart/2018/2/layout/IconCircleList"/>
    <dgm:cxn modelId="{5EC0C03E-DBD7-48E6-B7DA-BDDD280F4FAE}" type="presParOf" srcId="{0C2393EB-A6C5-4D6B-8EFB-67879922E6A6}" destId="{B515BB1D-2365-4465-9759-59AA113EB3E0}" srcOrd="4" destOrd="0" presId="urn:microsoft.com/office/officeart/2018/2/layout/IconCircleList"/>
    <dgm:cxn modelId="{9660485E-F01A-41D4-966F-19C606EB4414}" type="presParOf" srcId="{B515BB1D-2365-4465-9759-59AA113EB3E0}" destId="{913C5CF6-CBD8-4839-8089-543015E3B6A1}" srcOrd="0" destOrd="0" presId="urn:microsoft.com/office/officeart/2018/2/layout/IconCircleList"/>
    <dgm:cxn modelId="{707E8EA7-8499-46D0-AE50-4D62F365DA40}" type="presParOf" srcId="{B515BB1D-2365-4465-9759-59AA113EB3E0}" destId="{0197425F-C186-45F7-B383-296B027891F8}" srcOrd="1" destOrd="0" presId="urn:microsoft.com/office/officeart/2018/2/layout/IconCircleList"/>
    <dgm:cxn modelId="{595BA5D1-29DC-40F6-BB5D-A2DED5B30E28}" type="presParOf" srcId="{B515BB1D-2365-4465-9759-59AA113EB3E0}" destId="{F6C18E9C-350E-4892-A535-AC06AD408F35}" srcOrd="2" destOrd="0" presId="urn:microsoft.com/office/officeart/2018/2/layout/IconCircleList"/>
    <dgm:cxn modelId="{B5A39DFB-9482-4E57-89C8-AF68B767EEFF}" type="presParOf" srcId="{B515BB1D-2365-4465-9759-59AA113EB3E0}" destId="{FF72CF2F-20D5-4116-905A-040D7587C7A2}" srcOrd="3" destOrd="0" presId="urn:microsoft.com/office/officeart/2018/2/layout/IconCircleList"/>
    <dgm:cxn modelId="{836633A5-6219-42B6-80C9-908CF62B9827}" type="presParOf" srcId="{0C2393EB-A6C5-4D6B-8EFB-67879922E6A6}" destId="{4D896C6C-58DE-49A8-A4B1-CE18B267ACF3}" srcOrd="5" destOrd="0" presId="urn:microsoft.com/office/officeart/2018/2/layout/IconCircleList"/>
    <dgm:cxn modelId="{C242639C-5542-4CC0-97C8-EB3911723084}" type="presParOf" srcId="{0C2393EB-A6C5-4D6B-8EFB-67879922E6A6}" destId="{AA002BC3-8FAF-41EB-B126-EFE05892ED13}" srcOrd="6" destOrd="0" presId="urn:microsoft.com/office/officeart/2018/2/layout/IconCircleList"/>
    <dgm:cxn modelId="{D82501DF-A339-42A7-9A53-28DCA9B6651D}" type="presParOf" srcId="{AA002BC3-8FAF-41EB-B126-EFE05892ED13}" destId="{29AEF9ED-F9DD-4B07-8E72-7747ED254DC2}" srcOrd="0" destOrd="0" presId="urn:microsoft.com/office/officeart/2018/2/layout/IconCircleList"/>
    <dgm:cxn modelId="{71790AE3-CA07-4382-8138-073D03201E19}" type="presParOf" srcId="{AA002BC3-8FAF-41EB-B126-EFE05892ED13}" destId="{AF5C17F6-2B25-4B8F-840B-BDB6C6691533}" srcOrd="1" destOrd="0" presId="urn:microsoft.com/office/officeart/2018/2/layout/IconCircleList"/>
    <dgm:cxn modelId="{8C7BB00A-EABB-4FCF-95A2-C0EAE3E0317E}" type="presParOf" srcId="{AA002BC3-8FAF-41EB-B126-EFE05892ED13}" destId="{8F163EF3-B2CB-4DA2-A537-8033900508E8}" srcOrd="2" destOrd="0" presId="urn:microsoft.com/office/officeart/2018/2/layout/IconCircleList"/>
    <dgm:cxn modelId="{1557322C-156E-40EC-B1D9-6FEEA6833D19}" type="presParOf" srcId="{AA002BC3-8FAF-41EB-B126-EFE05892ED13}" destId="{6AD1FCFC-E628-498E-8A26-638400F9A46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B51DC7-A967-4A20-AF5A-166B659AEF2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44BB08F-CA7D-4D93-98AA-7DCAEB017C46}">
      <dgm:prSet/>
      <dgm:spPr/>
      <dgm:t>
        <a:bodyPr/>
        <a:lstStyle/>
        <a:p>
          <a:r>
            <a:rPr lang="en-US"/>
            <a:t>- Linear Regression R²: 0.85</a:t>
          </a:r>
        </a:p>
      </dgm:t>
    </dgm:pt>
    <dgm:pt modelId="{D6B9BFF9-0A61-4610-9102-D4F9E70391C9}" type="parTrans" cxnId="{9B0DFED3-B709-4FFE-A434-107CAB64D1A1}">
      <dgm:prSet/>
      <dgm:spPr/>
      <dgm:t>
        <a:bodyPr/>
        <a:lstStyle/>
        <a:p>
          <a:endParaRPr lang="en-US"/>
        </a:p>
      </dgm:t>
    </dgm:pt>
    <dgm:pt modelId="{62B65DA7-6CB4-4818-97BC-1CC23E357C1D}" type="sibTrans" cxnId="{9B0DFED3-B709-4FFE-A434-107CAB64D1A1}">
      <dgm:prSet/>
      <dgm:spPr/>
      <dgm:t>
        <a:bodyPr/>
        <a:lstStyle/>
        <a:p>
          <a:endParaRPr lang="en-US"/>
        </a:p>
      </dgm:t>
    </dgm:pt>
    <dgm:pt modelId="{10DF1705-5402-4F4E-BF2F-10297D693E9B}">
      <dgm:prSet/>
      <dgm:spPr/>
      <dgm:t>
        <a:bodyPr/>
        <a:lstStyle/>
        <a:p>
          <a:r>
            <a:rPr lang="en-US"/>
            <a:t>- Decision Tree Regressor R²: 0.89</a:t>
          </a:r>
        </a:p>
      </dgm:t>
    </dgm:pt>
    <dgm:pt modelId="{A9DED211-DA5D-4EA8-A5C1-743CFE0F2E2C}" type="parTrans" cxnId="{EE9650D8-2DB2-469D-AF55-FD738BCAD201}">
      <dgm:prSet/>
      <dgm:spPr/>
      <dgm:t>
        <a:bodyPr/>
        <a:lstStyle/>
        <a:p>
          <a:endParaRPr lang="en-US"/>
        </a:p>
      </dgm:t>
    </dgm:pt>
    <dgm:pt modelId="{0D7CF747-2F2A-49EA-AC63-6A3F1700AA2B}" type="sibTrans" cxnId="{EE9650D8-2DB2-469D-AF55-FD738BCAD201}">
      <dgm:prSet/>
      <dgm:spPr/>
      <dgm:t>
        <a:bodyPr/>
        <a:lstStyle/>
        <a:p>
          <a:endParaRPr lang="en-US"/>
        </a:p>
      </dgm:t>
    </dgm:pt>
    <dgm:pt modelId="{12D8CCE5-EA44-40B2-BAA8-F4F46BDF8CF2}">
      <dgm:prSet/>
      <dgm:spPr/>
      <dgm:t>
        <a:bodyPr/>
        <a:lstStyle/>
        <a:p>
          <a:r>
            <a:rPr lang="en-US"/>
            <a:t>- Random Forest Regressor R²: 0.92</a:t>
          </a:r>
        </a:p>
      </dgm:t>
    </dgm:pt>
    <dgm:pt modelId="{0A621B60-854F-4AA3-AEA9-33FE8564EC79}" type="parTrans" cxnId="{A6D5848E-8E98-42C0-A8A9-88E885310F55}">
      <dgm:prSet/>
      <dgm:spPr/>
      <dgm:t>
        <a:bodyPr/>
        <a:lstStyle/>
        <a:p>
          <a:endParaRPr lang="en-US"/>
        </a:p>
      </dgm:t>
    </dgm:pt>
    <dgm:pt modelId="{AED3A6C8-9F37-4542-9DCC-01AA9CFBC5A5}" type="sibTrans" cxnId="{A6D5848E-8E98-42C0-A8A9-88E885310F55}">
      <dgm:prSet/>
      <dgm:spPr/>
      <dgm:t>
        <a:bodyPr/>
        <a:lstStyle/>
        <a:p>
          <a:endParaRPr lang="en-US"/>
        </a:p>
      </dgm:t>
    </dgm:pt>
    <dgm:pt modelId="{98CE840C-4BEB-4100-B7D5-8C5BC5F7AB92}">
      <dgm:prSet/>
      <dgm:spPr/>
      <dgm:t>
        <a:bodyPr/>
        <a:lstStyle/>
        <a:p>
          <a:r>
            <a:rPr lang="en-US"/>
            <a:t>Best model: Random Forest Regressor</a:t>
          </a:r>
        </a:p>
      </dgm:t>
    </dgm:pt>
    <dgm:pt modelId="{648CA613-B360-45D0-82F8-4D2ABA449F19}" type="parTrans" cxnId="{7B19EF66-D36D-4B01-B0D9-748072EC5C10}">
      <dgm:prSet/>
      <dgm:spPr/>
      <dgm:t>
        <a:bodyPr/>
        <a:lstStyle/>
        <a:p>
          <a:endParaRPr lang="en-US"/>
        </a:p>
      </dgm:t>
    </dgm:pt>
    <dgm:pt modelId="{C71ED665-8EDB-4454-A167-AF2C922712B0}" type="sibTrans" cxnId="{7B19EF66-D36D-4B01-B0D9-748072EC5C10}">
      <dgm:prSet/>
      <dgm:spPr/>
      <dgm:t>
        <a:bodyPr/>
        <a:lstStyle/>
        <a:p>
          <a:endParaRPr lang="en-US"/>
        </a:p>
      </dgm:t>
    </dgm:pt>
    <dgm:pt modelId="{58EB3FB9-A9E3-43B7-8D45-5602FFB7DB32}" type="pres">
      <dgm:prSet presAssocID="{85B51DC7-A967-4A20-AF5A-166B659AEF29}" presName="root" presStyleCnt="0">
        <dgm:presLayoutVars>
          <dgm:dir/>
          <dgm:resizeHandles val="exact"/>
        </dgm:presLayoutVars>
      </dgm:prSet>
      <dgm:spPr/>
    </dgm:pt>
    <dgm:pt modelId="{B81A1F5D-850A-4CD0-A88C-D908ABCFD5B4}" type="pres">
      <dgm:prSet presAssocID="{344BB08F-CA7D-4D93-98AA-7DCAEB017C46}" presName="compNode" presStyleCnt="0"/>
      <dgm:spPr/>
    </dgm:pt>
    <dgm:pt modelId="{025C7124-2C85-4D74-B173-A1371235DC1B}" type="pres">
      <dgm:prSet presAssocID="{344BB08F-CA7D-4D93-98AA-7DCAEB017C4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FFAF8AB3-7438-45F8-9ABD-57600A972F08}" type="pres">
      <dgm:prSet presAssocID="{344BB08F-CA7D-4D93-98AA-7DCAEB017C46}" presName="spaceRect" presStyleCnt="0"/>
      <dgm:spPr/>
    </dgm:pt>
    <dgm:pt modelId="{86205C3C-BFB4-4DEF-99AD-847B600AA4E2}" type="pres">
      <dgm:prSet presAssocID="{344BB08F-CA7D-4D93-98AA-7DCAEB017C46}" presName="textRect" presStyleLbl="revTx" presStyleIdx="0" presStyleCnt="4">
        <dgm:presLayoutVars>
          <dgm:chMax val="1"/>
          <dgm:chPref val="1"/>
        </dgm:presLayoutVars>
      </dgm:prSet>
      <dgm:spPr/>
    </dgm:pt>
    <dgm:pt modelId="{3CA227BD-CFC7-4DD9-BB7C-85EC7873E1E7}" type="pres">
      <dgm:prSet presAssocID="{62B65DA7-6CB4-4818-97BC-1CC23E357C1D}" presName="sibTrans" presStyleCnt="0"/>
      <dgm:spPr/>
    </dgm:pt>
    <dgm:pt modelId="{49B1FE0C-8E31-489D-9351-6CD9C3F91D04}" type="pres">
      <dgm:prSet presAssocID="{10DF1705-5402-4F4E-BF2F-10297D693E9B}" presName="compNode" presStyleCnt="0"/>
      <dgm:spPr/>
    </dgm:pt>
    <dgm:pt modelId="{87315671-2A18-42D6-B67C-B16066C0B0D4}" type="pres">
      <dgm:prSet presAssocID="{10DF1705-5402-4F4E-BF2F-10297D693E9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ayer Candle"/>
        </a:ext>
      </dgm:extLst>
    </dgm:pt>
    <dgm:pt modelId="{A599BC29-FD33-4CEE-B966-73897B2401B8}" type="pres">
      <dgm:prSet presAssocID="{10DF1705-5402-4F4E-BF2F-10297D693E9B}" presName="spaceRect" presStyleCnt="0"/>
      <dgm:spPr/>
    </dgm:pt>
    <dgm:pt modelId="{25357E42-9181-4FDC-B60F-2ADFC5F30BB3}" type="pres">
      <dgm:prSet presAssocID="{10DF1705-5402-4F4E-BF2F-10297D693E9B}" presName="textRect" presStyleLbl="revTx" presStyleIdx="1" presStyleCnt="4">
        <dgm:presLayoutVars>
          <dgm:chMax val="1"/>
          <dgm:chPref val="1"/>
        </dgm:presLayoutVars>
      </dgm:prSet>
      <dgm:spPr/>
    </dgm:pt>
    <dgm:pt modelId="{1D7C9ED8-E377-4EC5-BE2A-F498A16888E7}" type="pres">
      <dgm:prSet presAssocID="{0D7CF747-2F2A-49EA-AC63-6A3F1700AA2B}" presName="sibTrans" presStyleCnt="0"/>
      <dgm:spPr/>
    </dgm:pt>
    <dgm:pt modelId="{3511B7EF-52FD-4A4F-BFC1-8A32A01C1B9B}" type="pres">
      <dgm:prSet presAssocID="{12D8CCE5-EA44-40B2-BAA8-F4F46BDF8CF2}" presName="compNode" presStyleCnt="0"/>
      <dgm:spPr/>
    </dgm:pt>
    <dgm:pt modelId="{4D2BCE4A-57A3-4CF4-968B-3CC81BAB8212}" type="pres">
      <dgm:prSet presAssocID="{12D8CCE5-EA44-40B2-BAA8-F4F46BDF8C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52BEE35F-FB0F-4DF6-B8C3-E36CADE051B5}" type="pres">
      <dgm:prSet presAssocID="{12D8CCE5-EA44-40B2-BAA8-F4F46BDF8CF2}" presName="spaceRect" presStyleCnt="0"/>
      <dgm:spPr/>
    </dgm:pt>
    <dgm:pt modelId="{82845C64-E3B4-4784-9603-9839D185FB80}" type="pres">
      <dgm:prSet presAssocID="{12D8CCE5-EA44-40B2-BAA8-F4F46BDF8CF2}" presName="textRect" presStyleLbl="revTx" presStyleIdx="2" presStyleCnt="4">
        <dgm:presLayoutVars>
          <dgm:chMax val="1"/>
          <dgm:chPref val="1"/>
        </dgm:presLayoutVars>
      </dgm:prSet>
      <dgm:spPr/>
    </dgm:pt>
    <dgm:pt modelId="{652689CE-5BE6-403E-BE3A-5B10A8571ACB}" type="pres">
      <dgm:prSet presAssocID="{AED3A6C8-9F37-4542-9DCC-01AA9CFBC5A5}" presName="sibTrans" presStyleCnt="0"/>
      <dgm:spPr/>
    </dgm:pt>
    <dgm:pt modelId="{77ACDF58-7BAD-48EE-A864-87A7C1E81933}" type="pres">
      <dgm:prSet presAssocID="{98CE840C-4BEB-4100-B7D5-8C5BC5F7AB92}" presName="compNode" presStyleCnt="0"/>
      <dgm:spPr/>
    </dgm:pt>
    <dgm:pt modelId="{6895E9BD-4B04-45A7-A5B5-26EBD2BA773C}" type="pres">
      <dgm:prSet presAssocID="{98CE840C-4BEB-4100-B7D5-8C5BC5F7AB9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A99D5AC4-6F3E-4B6C-B794-0D4724BCDBDB}" type="pres">
      <dgm:prSet presAssocID="{98CE840C-4BEB-4100-B7D5-8C5BC5F7AB92}" presName="spaceRect" presStyleCnt="0"/>
      <dgm:spPr/>
    </dgm:pt>
    <dgm:pt modelId="{F35B7EEF-329F-4372-B2F2-983308B8C93A}" type="pres">
      <dgm:prSet presAssocID="{98CE840C-4BEB-4100-B7D5-8C5BC5F7AB9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FFBEA0A-B914-48B2-8B01-5CE24B257194}" type="presOf" srcId="{10DF1705-5402-4F4E-BF2F-10297D693E9B}" destId="{25357E42-9181-4FDC-B60F-2ADFC5F30BB3}" srcOrd="0" destOrd="0" presId="urn:microsoft.com/office/officeart/2018/2/layout/IconLabelList"/>
    <dgm:cxn modelId="{0014EA17-7929-4236-8AA9-CCF99205AD28}" type="presOf" srcId="{85B51DC7-A967-4A20-AF5A-166B659AEF29}" destId="{58EB3FB9-A9E3-43B7-8D45-5602FFB7DB32}" srcOrd="0" destOrd="0" presId="urn:microsoft.com/office/officeart/2018/2/layout/IconLabelList"/>
    <dgm:cxn modelId="{7B19EF66-D36D-4B01-B0D9-748072EC5C10}" srcId="{85B51DC7-A967-4A20-AF5A-166B659AEF29}" destId="{98CE840C-4BEB-4100-B7D5-8C5BC5F7AB92}" srcOrd="3" destOrd="0" parTransId="{648CA613-B360-45D0-82F8-4D2ABA449F19}" sibTransId="{C71ED665-8EDB-4454-A167-AF2C922712B0}"/>
    <dgm:cxn modelId="{BE1CC17C-DDC7-43E5-BF3A-6FF7C1443986}" type="presOf" srcId="{344BB08F-CA7D-4D93-98AA-7DCAEB017C46}" destId="{86205C3C-BFB4-4DEF-99AD-847B600AA4E2}" srcOrd="0" destOrd="0" presId="urn:microsoft.com/office/officeart/2018/2/layout/IconLabelList"/>
    <dgm:cxn modelId="{A6D5848E-8E98-42C0-A8A9-88E885310F55}" srcId="{85B51DC7-A967-4A20-AF5A-166B659AEF29}" destId="{12D8CCE5-EA44-40B2-BAA8-F4F46BDF8CF2}" srcOrd="2" destOrd="0" parTransId="{0A621B60-854F-4AA3-AEA9-33FE8564EC79}" sibTransId="{AED3A6C8-9F37-4542-9DCC-01AA9CFBC5A5}"/>
    <dgm:cxn modelId="{674A41AE-329C-4ECB-A776-384D99EA79A2}" type="presOf" srcId="{12D8CCE5-EA44-40B2-BAA8-F4F46BDF8CF2}" destId="{82845C64-E3B4-4784-9603-9839D185FB80}" srcOrd="0" destOrd="0" presId="urn:microsoft.com/office/officeart/2018/2/layout/IconLabelList"/>
    <dgm:cxn modelId="{9B0DFED3-B709-4FFE-A434-107CAB64D1A1}" srcId="{85B51DC7-A967-4A20-AF5A-166B659AEF29}" destId="{344BB08F-CA7D-4D93-98AA-7DCAEB017C46}" srcOrd="0" destOrd="0" parTransId="{D6B9BFF9-0A61-4610-9102-D4F9E70391C9}" sibTransId="{62B65DA7-6CB4-4818-97BC-1CC23E357C1D}"/>
    <dgm:cxn modelId="{EE9650D8-2DB2-469D-AF55-FD738BCAD201}" srcId="{85B51DC7-A967-4A20-AF5A-166B659AEF29}" destId="{10DF1705-5402-4F4E-BF2F-10297D693E9B}" srcOrd="1" destOrd="0" parTransId="{A9DED211-DA5D-4EA8-A5C1-743CFE0F2E2C}" sibTransId="{0D7CF747-2F2A-49EA-AC63-6A3F1700AA2B}"/>
    <dgm:cxn modelId="{CF2E43ED-583D-4C4C-BBFC-B14DE03EA98C}" type="presOf" srcId="{98CE840C-4BEB-4100-B7D5-8C5BC5F7AB92}" destId="{F35B7EEF-329F-4372-B2F2-983308B8C93A}" srcOrd="0" destOrd="0" presId="urn:microsoft.com/office/officeart/2018/2/layout/IconLabelList"/>
    <dgm:cxn modelId="{52F8E053-4EC8-43F1-81FD-DC4FB7FA14FE}" type="presParOf" srcId="{58EB3FB9-A9E3-43B7-8D45-5602FFB7DB32}" destId="{B81A1F5D-850A-4CD0-A88C-D908ABCFD5B4}" srcOrd="0" destOrd="0" presId="urn:microsoft.com/office/officeart/2018/2/layout/IconLabelList"/>
    <dgm:cxn modelId="{FF3E6D6E-AAF3-4E77-814A-E2598B29F64F}" type="presParOf" srcId="{B81A1F5D-850A-4CD0-A88C-D908ABCFD5B4}" destId="{025C7124-2C85-4D74-B173-A1371235DC1B}" srcOrd="0" destOrd="0" presId="urn:microsoft.com/office/officeart/2018/2/layout/IconLabelList"/>
    <dgm:cxn modelId="{989FBEDA-08B8-44FB-8F63-4AE264BF15E7}" type="presParOf" srcId="{B81A1F5D-850A-4CD0-A88C-D908ABCFD5B4}" destId="{FFAF8AB3-7438-45F8-9ABD-57600A972F08}" srcOrd="1" destOrd="0" presId="urn:microsoft.com/office/officeart/2018/2/layout/IconLabelList"/>
    <dgm:cxn modelId="{89730345-F767-4956-A1FE-EE6593C7DDA2}" type="presParOf" srcId="{B81A1F5D-850A-4CD0-A88C-D908ABCFD5B4}" destId="{86205C3C-BFB4-4DEF-99AD-847B600AA4E2}" srcOrd="2" destOrd="0" presId="urn:microsoft.com/office/officeart/2018/2/layout/IconLabelList"/>
    <dgm:cxn modelId="{B70DF24E-A2E5-42EE-BC52-B2CAD74FB95C}" type="presParOf" srcId="{58EB3FB9-A9E3-43B7-8D45-5602FFB7DB32}" destId="{3CA227BD-CFC7-4DD9-BB7C-85EC7873E1E7}" srcOrd="1" destOrd="0" presId="urn:microsoft.com/office/officeart/2018/2/layout/IconLabelList"/>
    <dgm:cxn modelId="{81BAE792-B384-4256-9118-647824C5FC28}" type="presParOf" srcId="{58EB3FB9-A9E3-43B7-8D45-5602FFB7DB32}" destId="{49B1FE0C-8E31-489D-9351-6CD9C3F91D04}" srcOrd="2" destOrd="0" presId="urn:microsoft.com/office/officeart/2018/2/layout/IconLabelList"/>
    <dgm:cxn modelId="{1DD3A81F-6F82-4A34-A73C-64C7D6C4F8D7}" type="presParOf" srcId="{49B1FE0C-8E31-489D-9351-6CD9C3F91D04}" destId="{87315671-2A18-42D6-B67C-B16066C0B0D4}" srcOrd="0" destOrd="0" presId="urn:microsoft.com/office/officeart/2018/2/layout/IconLabelList"/>
    <dgm:cxn modelId="{B5521253-4BC0-45DC-AF41-F57232A4CF3A}" type="presParOf" srcId="{49B1FE0C-8E31-489D-9351-6CD9C3F91D04}" destId="{A599BC29-FD33-4CEE-B966-73897B2401B8}" srcOrd="1" destOrd="0" presId="urn:microsoft.com/office/officeart/2018/2/layout/IconLabelList"/>
    <dgm:cxn modelId="{B9C094B5-C4D4-4D0C-BAEE-D4841ACFFAB7}" type="presParOf" srcId="{49B1FE0C-8E31-489D-9351-6CD9C3F91D04}" destId="{25357E42-9181-4FDC-B60F-2ADFC5F30BB3}" srcOrd="2" destOrd="0" presId="urn:microsoft.com/office/officeart/2018/2/layout/IconLabelList"/>
    <dgm:cxn modelId="{C62E4D8A-0936-4958-8A96-0FC58FDC26E2}" type="presParOf" srcId="{58EB3FB9-A9E3-43B7-8D45-5602FFB7DB32}" destId="{1D7C9ED8-E377-4EC5-BE2A-F498A16888E7}" srcOrd="3" destOrd="0" presId="urn:microsoft.com/office/officeart/2018/2/layout/IconLabelList"/>
    <dgm:cxn modelId="{16FB6EFE-0905-4740-9BCB-8436F9945C1C}" type="presParOf" srcId="{58EB3FB9-A9E3-43B7-8D45-5602FFB7DB32}" destId="{3511B7EF-52FD-4A4F-BFC1-8A32A01C1B9B}" srcOrd="4" destOrd="0" presId="urn:microsoft.com/office/officeart/2018/2/layout/IconLabelList"/>
    <dgm:cxn modelId="{AAB502A5-D11D-4D3D-A2BD-FDD3A398E10F}" type="presParOf" srcId="{3511B7EF-52FD-4A4F-BFC1-8A32A01C1B9B}" destId="{4D2BCE4A-57A3-4CF4-968B-3CC81BAB8212}" srcOrd="0" destOrd="0" presId="urn:microsoft.com/office/officeart/2018/2/layout/IconLabelList"/>
    <dgm:cxn modelId="{67273A78-D0DE-47FF-817F-995F13EB3B35}" type="presParOf" srcId="{3511B7EF-52FD-4A4F-BFC1-8A32A01C1B9B}" destId="{52BEE35F-FB0F-4DF6-B8C3-E36CADE051B5}" srcOrd="1" destOrd="0" presId="urn:microsoft.com/office/officeart/2018/2/layout/IconLabelList"/>
    <dgm:cxn modelId="{A62F18F2-AB6F-4F34-A15C-6ED659C36A50}" type="presParOf" srcId="{3511B7EF-52FD-4A4F-BFC1-8A32A01C1B9B}" destId="{82845C64-E3B4-4784-9603-9839D185FB80}" srcOrd="2" destOrd="0" presId="urn:microsoft.com/office/officeart/2018/2/layout/IconLabelList"/>
    <dgm:cxn modelId="{89EBBE3B-513C-4A14-972F-A5551C9C52BC}" type="presParOf" srcId="{58EB3FB9-A9E3-43B7-8D45-5602FFB7DB32}" destId="{652689CE-5BE6-403E-BE3A-5B10A8571ACB}" srcOrd="5" destOrd="0" presId="urn:microsoft.com/office/officeart/2018/2/layout/IconLabelList"/>
    <dgm:cxn modelId="{1F87F12C-20C6-4678-AA63-FA42A2D5F67A}" type="presParOf" srcId="{58EB3FB9-A9E3-43B7-8D45-5602FFB7DB32}" destId="{77ACDF58-7BAD-48EE-A864-87A7C1E81933}" srcOrd="6" destOrd="0" presId="urn:microsoft.com/office/officeart/2018/2/layout/IconLabelList"/>
    <dgm:cxn modelId="{224A1A46-FD50-47CB-9B3E-1A56AD18BB51}" type="presParOf" srcId="{77ACDF58-7BAD-48EE-A864-87A7C1E81933}" destId="{6895E9BD-4B04-45A7-A5B5-26EBD2BA773C}" srcOrd="0" destOrd="0" presId="urn:microsoft.com/office/officeart/2018/2/layout/IconLabelList"/>
    <dgm:cxn modelId="{B63E94C6-E898-422F-8328-23D3B30FB766}" type="presParOf" srcId="{77ACDF58-7BAD-48EE-A864-87A7C1E81933}" destId="{A99D5AC4-6F3E-4B6C-B794-0D4724BCDBDB}" srcOrd="1" destOrd="0" presId="urn:microsoft.com/office/officeart/2018/2/layout/IconLabelList"/>
    <dgm:cxn modelId="{940E77F9-3C7D-4B45-A4BD-3C6C6CE39F0F}" type="presParOf" srcId="{77ACDF58-7BAD-48EE-A864-87A7C1E81933}" destId="{F35B7EEF-329F-4372-B2F2-983308B8C9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F3ADD9-39D9-45DB-8314-1A29E51AC89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58050A4-1213-48AE-ACAC-984CEB505E32}">
      <dgm:prSet/>
      <dgm:spPr/>
      <dgm:t>
        <a:bodyPr/>
        <a:lstStyle/>
        <a:p>
          <a:r>
            <a:rPr lang="en-US"/>
            <a:t>- Flask API created for real-time predictions.</a:t>
          </a:r>
        </a:p>
      </dgm:t>
    </dgm:pt>
    <dgm:pt modelId="{A01E14D6-2CF0-4EF1-A759-4F639DD00DF2}" type="parTrans" cxnId="{56D7369C-89C1-4366-98C8-E287671DBDD0}">
      <dgm:prSet/>
      <dgm:spPr/>
      <dgm:t>
        <a:bodyPr/>
        <a:lstStyle/>
        <a:p>
          <a:endParaRPr lang="en-US"/>
        </a:p>
      </dgm:t>
    </dgm:pt>
    <dgm:pt modelId="{65101A6C-D74E-4DC1-8235-3D7DF3004C09}" type="sibTrans" cxnId="{56D7369C-89C1-4366-98C8-E287671DBDD0}">
      <dgm:prSet/>
      <dgm:spPr/>
      <dgm:t>
        <a:bodyPr/>
        <a:lstStyle/>
        <a:p>
          <a:endParaRPr lang="en-US"/>
        </a:p>
      </dgm:t>
    </dgm:pt>
    <dgm:pt modelId="{DD4A2305-E8DA-4B8D-BF56-DAD1A6DDA1CA}">
      <dgm:prSet/>
      <dgm:spPr/>
      <dgm:t>
        <a:bodyPr/>
        <a:lstStyle/>
        <a:p>
          <a:r>
            <a:rPr lang="en-US"/>
            <a:t>- Scaler and model serialized with pickle.</a:t>
          </a:r>
        </a:p>
      </dgm:t>
    </dgm:pt>
    <dgm:pt modelId="{F8B41E35-AED4-444D-B8DE-64A925A1F7DE}" type="parTrans" cxnId="{ACD61F23-4E54-4ED1-9C2B-76C1ED37DA7C}">
      <dgm:prSet/>
      <dgm:spPr/>
      <dgm:t>
        <a:bodyPr/>
        <a:lstStyle/>
        <a:p>
          <a:endParaRPr lang="en-US"/>
        </a:p>
      </dgm:t>
    </dgm:pt>
    <dgm:pt modelId="{E281A192-89D5-44CB-BDC9-696E9997C3B4}" type="sibTrans" cxnId="{ACD61F23-4E54-4ED1-9C2B-76C1ED37DA7C}">
      <dgm:prSet/>
      <dgm:spPr/>
      <dgm:t>
        <a:bodyPr/>
        <a:lstStyle/>
        <a:p>
          <a:endParaRPr lang="en-US"/>
        </a:p>
      </dgm:t>
    </dgm:pt>
    <dgm:pt modelId="{B1345870-894C-46C0-8627-6A1972876FAC}">
      <dgm:prSet/>
      <dgm:spPr/>
      <dgm:t>
        <a:bodyPr/>
        <a:lstStyle/>
        <a:p>
          <a:r>
            <a:rPr lang="en-US"/>
            <a:t>- API accepts JSON input and returns stock price predictions.</a:t>
          </a:r>
        </a:p>
      </dgm:t>
    </dgm:pt>
    <dgm:pt modelId="{82AFCB08-DB59-43C0-8173-227CB2E87E3E}" type="parTrans" cxnId="{E990E0F5-EDBF-423E-A5F0-752FC197BBF7}">
      <dgm:prSet/>
      <dgm:spPr/>
      <dgm:t>
        <a:bodyPr/>
        <a:lstStyle/>
        <a:p>
          <a:endParaRPr lang="en-US"/>
        </a:p>
      </dgm:t>
    </dgm:pt>
    <dgm:pt modelId="{6DF71F0E-F545-48B7-93A4-33882881795C}" type="sibTrans" cxnId="{E990E0F5-EDBF-423E-A5F0-752FC197BBF7}">
      <dgm:prSet/>
      <dgm:spPr/>
      <dgm:t>
        <a:bodyPr/>
        <a:lstStyle/>
        <a:p>
          <a:endParaRPr lang="en-US"/>
        </a:p>
      </dgm:t>
    </dgm:pt>
    <dgm:pt modelId="{2A173223-0B18-4D15-8A9A-EF12A9DA16CE}" type="pres">
      <dgm:prSet presAssocID="{83F3ADD9-39D9-45DB-8314-1A29E51AC89B}" presName="root" presStyleCnt="0">
        <dgm:presLayoutVars>
          <dgm:dir/>
          <dgm:resizeHandles val="exact"/>
        </dgm:presLayoutVars>
      </dgm:prSet>
      <dgm:spPr/>
    </dgm:pt>
    <dgm:pt modelId="{41B9FD19-11A8-4CA7-8190-786DF621B030}" type="pres">
      <dgm:prSet presAssocID="{D58050A4-1213-48AE-ACAC-984CEB505E32}" presName="compNode" presStyleCnt="0"/>
      <dgm:spPr/>
    </dgm:pt>
    <dgm:pt modelId="{70D1ABCB-1947-4FC3-8AE0-80B25CF3F85F}" type="pres">
      <dgm:prSet presAssocID="{D58050A4-1213-48AE-ACAC-984CEB505E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45D6C7D4-D7B1-40D3-9F68-2A207201675F}" type="pres">
      <dgm:prSet presAssocID="{D58050A4-1213-48AE-ACAC-984CEB505E32}" presName="spaceRect" presStyleCnt="0"/>
      <dgm:spPr/>
    </dgm:pt>
    <dgm:pt modelId="{F4EA5C17-ED67-41CF-9AFD-64B271BF2099}" type="pres">
      <dgm:prSet presAssocID="{D58050A4-1213-48AE-ACAC-984CEB505E32}" presName="textRect" presStyleLbl="revTx" presStyleIdx="0" presStyleCnt="3">
        <dgm:presLayoutVars>
          <dgm:chMax val="1"/>
          <dgm:chPref val="1"/>
        </dgm:presLayoutVars>
      </dgm:prSet>
      <dgm:spPr/>
    </dgm:pt>
    <dgm:pt modelId="{FE53239A-C3A6-419B-ABBE-F962A269FF9D}" type="pres">
      <dgm:prSet presAssocID="{65101A6C-D74E-4DC1-8235-3D7DF3004C09}" presName="sibTrans" presStyleCnt="0"/>
      <dgm:spPr/>
    </dgm:pt>
    <dgm:pt modelId="{E0C38EE2-BD62-4A42-A26D-DDE5268629EA}" type="pres">
      <dgm:prSet presAssocID="{DD4A2305-E8DA-4B8D-BF56-DAD1A6DDA1CA}" presName="compNode" presStyleCnt="0"/>
      <dgm:spPr/>
    </dgm:pt>
    <dgm:pt modelId="{3FF1A850-04BC-49C3-99D1-3B12A439D2C8}" type="pres">
      <dgm:prSet presAssocID="{DD4A2305-E8DA-4B8D-BF56-DAD1A6DDA1C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4480EDF5-FC4A-4239-BE73-5DEC19E40E52}" type="pres">
      <dgm:prSet presAssocID="{DD4A2305-E8DA-4B8D-BF56-DAD1A6DDA1CA}" presName="spaceRect" presStyleCnt="0"/>
      <dgm:spPr/>
    </dgm:pt>
    <dgm:pt modelId="{AB0EC7EF-BBC5-4C46-A154-70D27ECB1398}" type="pres">
      <dgm:prSet presAssocID="{DD4A2305-E8DA-4B8D-BF56-DAD1A6DDA1CA}" presName="textRect" presStyleLbl="revTx" presStyleIdx="1" presStyleCnt="3">
        <dgm:presLayoutVars>
          <dgm:chMax val="1"/>
          <dgm:chPref val="1"/>
        </dgm:presLayoutVars>
      </dgm:prSet>
      <dgm:spPr/>
    </dgm:pt>
    <dgm:pt modelId="{4277513F-5503-4415-BE42-3FF14FB3010A}" type="pres">
      <dgm:prSet presAssocID="{E281A192-89D5-44CB-BDC9-696E9997C3B4}" presName="sibTrans" presStyleCnt="0"/>
      <dgm:spPr/>
    </dgm:pt>
    <dgm:pt modelId="{3691953B-5EEC-4022-A4B0-A138649AF355}" type="pres">
      <dgm:prSet presAssocID="{B1345870-894C-46C0-8627-6A1972876FAC}" presName="compNode" presStyleCnt="0"/>
      <dgm:spPr/>
    </dgm:pt>
    <dgm:pt modelId="{DCFCBA05-489E-421A-9446-56C604522AAE}" type="pres">
      <dgm:prSet presAssocID="{B1345870-894C-46C0-8627-6A1972876FA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76DDFBE2-E38F-4143-87C3-1C58168287A6}" type="pres">
      <dgm:prSet presAssocID="{B1345870-894C-46C0-8627-6A1972876FAC}" presName="spaceRect" presStyleCnt="0"/>
      <dgm:spPr/>
    </dgm:pt>
    <dgm:pt modelId="{27FC3788-98C5-4950-9037-5365A3E4F99F}" type="pres">
      <dgm:prSet presAssocID="{B1345870-894C-46C0-8627-6A1972876FA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CD61F23-4E54-4ED1-9C2B-76C1ED37DA7C}" srcId="{83F3ADD9-39D9-45DB-8314-1A29E51AC89B}" destId="{DD4A2305-E8DA-4B8D-BF56-DAD1A6DDA1CA}" srcOrd="1" destOrd="0" parTransId="{F8B41E35-AED4-444D-B8DE-64A925A1F7DE}" sibTransId="{E281A192-89D5-44CB-BDC9-696E9997C3B4}"/>
    <dgm:cxn modelId="{0AFD7F23-C2C2-4E77-9EF5-41D919B5EC66}" type="presOf" srcId="{83F3ADD9-39D9-45DB-8314-1A29E51AC89B}" destId="{2A173223-0B18-4D15-8A9A-EF12A9DA16CE}" srcOrd="0" destOrd="0" presId="urn:microsoft.com/office/officeart/2018/2/layout/IconLabelList"/>
    <dgm:cxn modelId="{E1271D27-78CB-41B5-A6DE-B80B4B3E44BC}" type="presOf" srcId="{B1345870-894C-46C0-8627-6A1972876FAC}" destId="{27FC3788-98C5-4950-9037-5365A3E4F99F}" srcOrd="0" destOrd="0" presId="urn:microsoft.com/office/officeart/2018/2/layout/IconLabelList"/>
    <dgm:cxn modelId="{9E2AA53C-4E09-438B-9E0B-3708D2B0A069}" type="presOf" srcId="{DD4A2305-E8DA-4B8D-BF56-DAD1A6DDA1CA}" destId="{AB0EC7EF-BBC5-4C46-A154-70D27ECB1398}" srcOrd="0" destOrd="0" presId="urn:microsoft.com/office/officeart/2018/2/layout/IconLabelList"/>
    <dgm:cxn modelId="{A09C6255-87F8-44AA-9DF2-C4A3C0A07FE2}" type="presOf" srcId="{D58050A4-1213-48AE-ACAC-984CEB505E32}" destId="{F4EA5C17-ED67-41CF-9AFD-64B271BF2099}" srcOrd="0" destOrd="0" presId="urn:microsoft.com/office/officeart/2018/2/layout/IconLabelList"/>
    <dgm:cxn modelId="{56D7369C-89C1-4366-98C8-E287671DBDD0}" srcId="{83F3ADD9-39D9-45DB-8314-1A29E51AC89B}" destId="{D58050A4-1213-48AE-ACAC-984CEB505E32}" srcOrd="0" destOrd="0" parTransId="{A01E14D6-2CF0-4EF1-A759-4F639DD00DF2}" sibTransId="{65101A6C-D74E-4DC1-8235-3D7DF3004C09}"/>
    <dgm:cxn modelId="{E990E0F5-EDBF-423E-A5F0-752FC197BBF7}" srcId="{83F3ADD9-39D9-45DB-8314-1A29E51AC89B}" destId="{B1345870-894C-46C0-8627-6A1972876FAC}" srcOrd="2" destOrd="0" parTransId="{82AFCB08-DB59-43C0-8173-227CB2E87E3E}" sibTransId="{6DF71F0E-F545-48B7-93A4-33882881795C}"/>
    <dgm:cxn modelId="{E255D6AC-E08F-49B7-A508-726F14F38B9B}" type="presParOf" srcId="{2A173223-0B18-4D15-8A9A-EF12A9DA16CE}" destId="{41B9FD19-11A8-4CA7-8190-786DF621B030}" srcOrd="0" destOrd="0" presId="urn:microsoft.com/office/officeart/2018/2/layout/IconLabelList"/>
    <dgm:cxn modelId="{01F7A8F3-2374-4498-9E4E-52793D427E9D}" type="presParOf" srcId="{41B9FD19-11A8-4CA7-8190-786DF621B030}" destId="{70D1ABCB-1947-4FC3-8AE0-80B25CF3F85F}" srcOrd="0" destOrd="0" presId="urn:microsoft.com/office/officeart/2018/2/layout/IconLabelList"/>
    <dgm:cxn modelId="{30900E6D-2E23-4505-BDA9-B10A481278F8}" type="presParOf" srcId="{41B9FD19-11A8-4CA7-8190-786DF621B030}" destId="{45D6C7D4-D7B1-40D3-9F68-2A207201675F}" srcOrd="1" destOrd="0" presId="urn:microsoft.com/office/officeart/2018/2/layout/IconLabelList"/>
    <dgm:cxn modelId="{271558E3-4882-4725-A086-8E881B8CB42D}" type="presParOf" srcId="{41B9FD19-11A8-4CA7-8190-786DF621B030}" destId="{F4EA5C17-ED67-41CF-9AFD-64B271BF2099}" srcOrd="2" destOrd="0" presId="urn:microsoft.com/office/officeart/2018/2/layout/IconLabelList"/>
    <dgm:cxn modelId="{301B1B77-E341-44A5-BF21-F6774460DD0F}" type="presParOf" srcId="{2A173223-0B18-4D15-8A9A-EF12A9DA16CE}" destId="{FE53239A-C3A6-419B-ABBE-F962A269FF9D}" srcOrd="1" destOrd="0" presId="urn:microsoft.com/office/officeart/2018/2/layout/IconLabelList"/>
    <dgm:cxn modelId="{52693844-D78F-44B2-B34E-653EB84898DA}" type="presParOf" srcId="{2A173223-0B18-4D15-8A9A-EF12A9DA16CE}" destId="{E0C38EE2-BD62-4A42-A26D-DDE5268629EA}" srcOrd="2" destOrd="0" presId="urn:microsoft.com/office/officeart/2018/2/layout/IconLabelList"/>
    <dgm:cxn modelId="{0328A462-220D-4BCA-9800-26ED1A722D1E}" type="presParOf" srcId="{E0C38EE2-BD62-4A42-A26D-DDE5268629EA}" destId="{3FF1A850-04BC-49C3-99D1-3B12A439D2C8}" srcOrd="0" destOrd="0" presId="urn:microsoft.com/office/officeart/2018/2/layout/IconLabelList"/>
    <dgm:cxn modelId="{2078CD89-765E-4CD0-AD72-E7FC42D8B3CC}" type="presParOf" srcId="{E0C38EE2-BD62-4A42-A26D-DDE5268629EA}" destId="{4480EDF5-FC4A-4239-BE73-5DEC19E40E52}" srcOrd="1" destOrd="0" presId="urn:microsoft.com/office/officeart/2018/2/layout/IconLabelList"/>
    <dgm:cxn modelId="{BAA73600-1A86-4EF7-AF72-4041B224A9BC}" type="presParOf" srcId="{E0C38EE2-BD62-4A42-A26D-DDE5268629EA}" destId="{AB0EC7EF-BBC5-4C46-A154-70D27ECB1398}" srcOrd="2" destOrd="0" presId="urn:microsoft.com/office/officeart/2018/2/layout/IconLabelList"/>
    <dgm:cxn modelId="{D15763DD-CB3C-46CC-B9B3-329E8BAFC4D7}" type="presParOf" srcId="{2A173223-0B18-4D15-8A9A-EF12A9DA16CE}" destId="{4277513F-5503-4415-BE42-3FF14FB3010A}" srcOrd="3" destOrd="0" presId="urn:microsoft.com/office/officeart/2018/2/layout/IconLabelList"/>
    <dgm:cxn modelId="{10F6CDD9-AB21-4C3A-9490-F0865D8B6805}" type="presParOf" srcId="{2A173223-0B18-4D15-8A9A-EF12A9DA16CE}" destId="{3691953B-5EEC-4022-A4B0-A138649AF355}" srcOrd="4" destOrd="0" presId="urn:microsoft.com/office/officeart/2018/2/layout/IconLabelList"/>
    <dgm:cxn modelId="{9A24620B-F174-4E8B-B7A3-8DB41329B2C0}" type="presParOf" srcId="{3691953B-5EEC-4022-A4B0-A138649AF355}" destId="{DCFCBA05-489E-421A-9446-56C604522AAE}" srcOrd="0" destOrd="0" presId="urn:microsoft.com/office/officeart/2018/2/layout/IconLabelList"/>
    <dgm:cxn modelId="{14632DD2-ABE3-45E1-AAB3-3AFA08442A1E}" type="presParOf" srcId="{3691953B-5EEC-4022-A4B0-A138649AF355}" destId="{76DDFBE2-E38F-4143-87C3-1C58168287A6}" srcOrd="1" destOrd="0" presId="urn:microsoft.com/office/officeart/2018/2/layout/IconLabelList"/>
    <dgm:cxn modelId="{7EA4DE59-89E4-475D-88AD-FD7A0512BFB3}" type="presParOf" srcId="{3691953B-5EEC-4022-A4B0-A138649AF355}" destId="{27FC3788-98C5-4950-9037-5365A3E4F99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5C85DB-EF99-47CA-BAD2-EF8B58EEA178}">
      <dsp:nvSpPr>
        <dsp:cNvPr id="0" name=""/>
        <dsp:cNvSpPr/>
      </dsp:nvSpPr>
      <dsp:spPr>
        <a:xfrm>
          <a:off x="282221" y="159118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43133C-6CEA-4013-86FD-4041C15CFE7F}">
      <dsp:nvSpPr>
        <dsp:cNvPr id="0" name=""/>
        <dsp:cNvSpPr/>
      </dsp:nvSpPr>
      <dsp:spPr>
        <a:xfrm>
          <a:off x="570337" y="447234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7A1FA-C497-4450-A5CE-BEA2A804A6A9}">
      <dsp:nvSpPr>
        <dsp:cNvPr id="0" name=""/>
        <dsp:cNvSpPr/>
      </dsp:nvSpPr>
      <dsp:spPr>
        <a:xfrm>
          <a:off x="1948202" y="159118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Linear Regression: A baseline predictive model.</a:t>
          </a:r>
        </a:p>
      </dsp:txBody>
      <dsp:txXfrm>
        <a:off x="1948202" y="159118"/>
        <a:ext cx="3233964" cy="1371985"/>
      </dsp:txXfrm>
    </dsp:sp>
    <dsp:sp modelId="{358F48AA-F81D-4E69-9027-04D457E3CBA2}">
      <dsp:nvSpPr>
        <dsp:cNvPr id="0" name=""/>
        <dsp:cNvSpPr/>
      </dsp:nvSpPr>
      <dsp:spPr>
        <a:xfrm>
          <a:off x="5745661" y="159118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733666-12F8-4C54-A09D-24D2DC5F3BFF}">
      <dsp:nvSpPr>
        <dsp:cNvPr id="0" name=""/>
        <dsp:cNvSpPr/>
      </dsp:nvSpPr>
      <dsp:spPr>
        <a:xfrm>
          <a:off x="6033778" y="447234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8B78B-0E0F-49FD-BE8F-59D7BD77BB90}">
      <dsp:nvSpPr>
        <dsp:cNvPr id="0" name=""/>
        <dsp:cNvSpPr/>
      </dsp:nvSpPr>
      <dsp:spPr>
        <a:xfrm>
          <a:off x="7411643" y="159118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Decision Tree Regressor: Captures non-linear patterns.</a:t>
          </a:r>
        </a:p>
      </dsp:txBody>
      <dsp:txXfrm>
        <a:off x="7411643" y="159118"/>
        <a:ext cx="3233964" cy="1371985"/>
      </dsp:txXfrm>
    </dsp:sp>
    <dsp:sp modelId="{913C5CF6-CBD8-4839-8089-543015E3B6A1}">
      <dsp:nvSpPr>
        <dsp:cNvPr id="0" name=""/>
        <dsp:cNvSpPr/>
      </dsp:nvSpPr>
      <dsp:spPr>
        <a:xfrm>
          <a:off x="282221" y="2158301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97425F-C186-45F7-B383-296B027891F8}">
      <dsp:nvSpPr>
        <dsp:cNvPr id="0" name=""/>
        <dsp:cNvSpPr/>
      </dsp:nvSpPr>
      <dsp:spPr>
        <a:xfrm>
          <a:off x="570337" y="2446418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2CF2F-20D5-4116-905A-040D7587C7A2}">
      <dsp:nvSpPr>
        <dsp:cNvPr id="0" name=""/>
        <dsp:cNvSpPr/>
      </dsp:nvSpPr>
      <dsp:spPr>
        <a:xfrm>
          <a:off x="1948202" y="2158301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Random Forest Regressor: Ensemble model for robust predictions.</a:t>
          </a:r>
        </a:p>
      </dsp:txBody>
      <dsp:txXfrm>
        <a:off x="1948202" y="2158301"/>
        <a:ext cx="3233964" cy="1371985"/>
      </dsp:txXfrm>
    </dsp:sp>
    <dsp:sp modelId="{29AEF9ED-F9DD-4B07-8E72-7747ED254DC2}">
      <dsp:nvSpPr>
        <dsp:cNvPr id="0" name=""/>
        <dsp:cNvSpPr/>
      </dsp:nvSpPr>
      <dsp:spPr>
        <a:xfrm>
          <a:off x="5745661" y="2158301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C17F6-2B25-4B8F-840B-BDB6C6691533}">
      <dsp:nvSpPr>
        <dsp:cNvPr id="0" name=""/>
        <dsp:cNvSpPr/>
      </dsp:nvSpPr>
      <dsp:spPr>
        <a:xfrm>
          <a:off x="6033778" y="2446418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1FCFC-E628-498E-8A26-638400F9A464}">
      <dsp:nvSpPr>
        <dsp:cNvPr id="0" name=""/>
        <dsp:cNvSpPr/>
      </dsp:nvSpPr>
      <dsp:spPr>
        <a:xfrm>
          <a:off x="7411643" y="2158301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ARIMA: Time-series analysis for forecasting.</a:t>
          </a:r>
        </a:p>
      </dsp:txBody>
      <dsp:txXfrm>
        <a:off x="7411643" y="2158301"/>
        <a:ext cx="3233964" cy="13719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C7124-2C85-4D74-B173-A1371235DC1B}">
      <dsp:nvSpPr>
        <dsp:cNvPr id="0" name=""/>
        <dsp:cNvSpPr/>
      </dsp:nvSpPr>
      <dsp:spPr>
        <a:xfrm>
          <a:off x="752566" y="793641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05C3C-BFB4-4DEF-99AD-847B600AA4E2}">
      <dsp:nvSpPr>
        <dsp:cNvPr id="0" name=""/>
        <dsp:cNvSpPr/>
      </dsp:nvSpPr>
      <dsp:spPr>
        <a:xfrm>
          <a:off x="100682" y="2175763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Linear Regression R²: 0.85</a:t>
          </a:r>
        </a:p>
      </dsp:txBody>
      <dsp:txXfrm>
        <a:off x="100682" y="2175763"/>
        <a:ext cx="2370489" cy="720000"/>
      </dsp:txXfrm>
    </dsp:sp>
    <dsp:sp modelId="{87315671-2A18-42D6-B67C-B16066C0B0D4}">
      <dsp:nvSpPr>
        <dsp:cNvPr id="0" name=""/>
        <dsp:cNvSpPr/>
      </dsp:nvSpPr>
      <dsp:spPr>
        <a:xfrm>
          <a:off x="3537891" y="793641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57E42-9181-4FDC-B60F-2ADFC5F30BB3}">
      <dsp:nvSpPr>
        <dsp:cNvPr id="0" name=""/>
        <dsp:cNvSpPr/>
      </dsp:nvSpPr>
      <dsp:spPr>
        <a:xfrm>
          <a:off x="2886007" y="2175763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Decision Tree Regressor R²: 0.89</a:t>
          </a:r>
        </a:p>
      </dsp:txBody>
      <dsp:txXfrm>
        <a:off x="2886007" y="2175763"/>
        <a:ext cx="2370489" cy="720000"/>
      </dsp:txXfrm>
    </dsp:sp>
    <dsp:sp modelId="{4D2BCE4A-57A3-4CF4-968B-3CC81BAB8212}">
      <dsp:nvSpPr>
        <dsp:cNvPr id="0" name=""/>
        <dsp:cNvSpPr/>
      </dsp:nvSpPr>
      <dsp:spPr>
        <a:xfrm>
          <a:off x="6323216" y="793641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845C64-E3B4-4784-9603-9839D185FB80}">
      <dsp:nvSpPr>
        <dsp:cNvPr id="0" name=""/>
        <dsp:cNvSpPr/>
      </dsp:nvSpPr>
      <dsp:spPr>
        <a:xfrm>
          <a:off x="5671332" y="2175763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Random Forest Regressor R²: 0.92</a:t>
          </a:r>
        </a:p>
      </dsp:txBody>
      <dsp:txXfrm>
        <a:off x="5671332" y="2175763"/>
        <a:ext cx="2370489" cy="720000"/>
      </dsp:txXfrm>
    </dsp:sp>
    <dsp:sp modelId="{6895E9BD-4B04-45A7-A5B5-26EBD2BA773C}">
      <dsp:nvSpPr>
        <dsp:cNvPr id="0" name=""/>
        <dsp:cNvSpPr/>
      </dsp:nvSpPr>
      <dsp:spPr>
        <a:xfrm>
          <a:off x="9108541" y="793641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B7EEF-329F-4372-B2F2-983308B8C93A}">
      <dsp:nvSpPr>
        <dsp:cNvPr id="0" name=""/>
        <dsp:cNvSpPr/>
      </dsp:nvSpPr>
      <dsp:spPr>
        <a:xfrm>
          <a:off x="8456657" y="2175763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Best model: Random Forest Regressor</a:t>
          </a:r>
        </a:p>
      </dsp:txBody>
      <dsp:txXfrm>
        <a:off x="8456657" y="2175763"/>
        <a:ext cx="2370489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1ABCB-1947-4FC3-8AE0-80B25CF3F85F}">
      <dsp:nvSpPr>
        <dsp:cNvPr id="0" name=""/>
        <dsp:cNvSpPr/>
      </dsp:nvSpPr>
      <dsp:spPr>
        <a:xfrm>
          <a:off x="947201" y="567162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A5C17-ED67-41CF-9AFD-64B271BF2099}">
      <dsp:nvSpPr>
        <dsp:cNvPr id="0" name=""/>
        <dsp:cNvSpPr/>
      </dsp:nvSpPr>
      <dsp:spPr>
        <a:xfrm>
          <a:off x="59990" y="2402242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Flask API created for real-time predictions.</a:t>
          </a:r>
        </a:p>
      </dsp:txBody>
      <dsp:txXfrm>
        <a:off x="59990" y="2402242"/>
        <a:ext cx="3226223" cy="720000"/>
      </dsp:txXfrm>
    </dsp:sp>
    <dsp:sp modelId="{3FF1A850-04BC-49C3-99D1-3B12A439D2C8}">
      <dsp:nvSpPr>
        <dsp:cNvPr id="0" name=""/>
        <dsp:cNvSpPr/>
      </dsp:nvSpPr>
      <dsp:spPr>
        <a:xfrm>
          <a:off x="4738014" y="567162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EC7EF-BBC5-4C46-A154-70D27ECB1398}">
      <dsp:nvSpPr>
        <dsp:cNvPr id="0" name=""/>
        <dsp:cNvSpPr/>
      </dsp:nvSpPr>
      <dsp:spPr>
        <a:xfrm>
          <a:off x="3850802" y="2402242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Scaler and model serialized with pickle.</a:t>
          </a:r>
        </a:p>
      </dsp:txBody>
      <dsp:txXfrm>
        <a:off x="3850802" y="2402242"/>
        <a:ext cx="3226223" cy="720000"/>
      </dsp:txXfrm>
    </dsp:sp>
    <dsp:sp modelId="{DCFCBA05-489E-421A-9446-56C604522AAE}">
      <dsp:nvSpPr>
        <dsp:cNvPr id="0" name=""/>
        <dsp:cNvSpPr/>
      </dsp:nvSpPr>
      <dsp:spPr>
        <a:xfrm>
          <a:off x="8528826" y="567162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FC3788-98C5-4950-9037-5365A3E4F99F}">
      <dsp:nvSpPr>
        <dsp:cNvPr id="0" name=""/>
        <dsp:cNvSpPr/>
      </dsp:nvSpPr>
      <dsp:spPr>
        <a:xfrm>
          <a:off x="7641615" y="2402242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 API accepts JSON input and returns stock price predictions.</a:t>
          </a:r>
        </a:p>
      </dsp:txBody>
      <dsp:txXfrm>
        <a:off x="7641615" y="2402242"/>
        <a:ext cx="32262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F287021C-13C0-4D6B-C731-055210F1D0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6" y="728897"/>
            <a:ext cx="5452529" cy="3728614"/>
          </a:xfrm>
        </p:spPr>
        <p:txBody>
          <a:bodyPr anchor="t">
            <a:normAutofit/>
          </a:bodyPr>
          <a:lstStyle/>
          <a:p>
            <a:pPr algn="r"/>
            <a:r>
              <a:rPr lang="en-US" sz="5200">
                <a:solidFill>
                  <a:srgbClr val="FFFFFF"/>
                </a:solidFill>
              </a:rPr>
              <a:t>Stock Market Data Analysis and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9055" y="4629217"/>
            <a:ext cx="5449479" cy="1499873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Exploratory Data Analysis, Machine Learning, and Deployment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Model Comparison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EDFF5E-2C9F-E57B-1B38-F6696DADC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412913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Model Deployment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71215D-840E-DA17-D434-C50463B97A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49518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000"/>
              <a:t>Conclusion and Future Work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 b="1" dirty="0"/>
              <a:t>Conclusion:</a:t>
            </a:r>
          </a:p>
          <a:p>
            <a:r>
              <a:rPr lang="en-US" sz="2000" dirty="0"/>
              <a:t>Successfully analyzed stock data and built predictive models.</a:t>
            </a:r>
          </a:p>
          <a:p>
            <a:r>
              <a:rPr lang="en-US" sz="2000" dirty="0"/>
              <a:t>Random Forest performed best in predicting stock prices.</a:t>
            </a:r>
          </a:p>
          <a:p>
            <a:r>
              <a:rPr lang="en-US" sz="2000" b="1" dirty="0"/>
              <a:t>Future Work:</a:t>
            </a:r>
          </a:p>
          <a:p>
            <a:r>
              <a:rPr lang="en-US" sz="2000" dirty="0"/>
              <a:t>Test with real-time data.</a:t>
            </a:r>
          </a:p>
          <a:p>
            <a:r>
              <a:rPr lang="en-US" sz="2000" dirty="0"/>
              <a:t>Incorporate advanced models like LSTMs for time-series analysis.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F5057070-9094-685F-3CB8-419A3939E4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2" r="3180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Problem Statement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Accurately predicting stock prices is crucial for financial decision-making. This project applies machine learning to analyze and predict stock prices.</a:t>
            </a:r>
          </a:p>
        </p:txBody>
      </p:sp>
      <p:pic>
        <p:nvPicPr>
          <p:cNvPr id="5" name="Picture 4" descr="Digital graph of stock market">
            <a:extLst>
              <a:ext uri="{FF2B5EF4-FFF2-40B4-BE49-F238E27FC236}">
                <a16:creationId xmlns:a16="http://schemas.microsoft.com/office/drawing/2014/main" id="{213B8F2C-4E89-9596-1247-4362DED5EA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5" r="1999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Data Description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Dataset includes columns like 'date', 'open', 'high', 'low', 'close', and 'volume'.</a:t>
            </a:r>
          </a:p>
          <a:p>
            <a:r>
              <a:rPr lang="en-US" sz="2200"/>
              <a:t>Preprocessing involved handling missing values and converting features for analysis.</a:t>
            </a:r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28562044-9A95-9E99-3A83-5BC902E722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51" r="2156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st_closing_prices.png"/>
          <p:cNvPicPr>
            <a:picLocks noChangeAspect="1"/>
          </p:cNvPicPr>
          <p:nvPr/>
        </p:nvPicPr>
        <p:blipFill>
          <a:blip r:embed="rId2"/>
          <a:srcRect l="4018" r="6973" b="-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000">
                <a:solidFill>
                  <a:srgbClr val="FFFFFF"/>
                </a:solidFill>
              </a:rPr>
              <a:t>Distribution of Closing Prices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Series of Closing Prices</a:t>
            </a:r>
          </a:p>
        </p:txBody>
      </p:sp>
      <p:pic>
        <p:nvPicPr>
          <p:cNvPr id="3" name="Picture 2" descr="time_ser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261276"/>
            <a:ext cx="7225748" cy="43354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/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2307117"/>
          </a:xfrm>
        </p:spPr>
        <p:txBody>
          <a:bodyPr anchor="t">
            <a:normAutofit/>
          </a:bodyPr>
          <a:lstStyle/>
          <a:p>
            <a:r>
              <a:rPr lang="en-US" sz="2000" dirty="0"/>
              <a:t>Moving Averages (10-day, 50 day): Highlights short-term and long-term trends.</a:t>
            </a:r>
          </a:p>
          <a:p>
            <a:r>
              <a:rPr lang="en-US" sz="2000" dirty="0"/>
              <a:t>Volatility: Standard deviation over a 10-day rolling window.</a:t>
            </a:r>
          </a:p>
          <a:p>
            <a:r>
              <a:rPr lang="en-US" sz="2000" dirty="0"/>
              <a:t>These features enhance model accuracy.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man peeking out a window">
            <a:extLst>
              <a:ext uri="{FF2B5EF4-FFF2-40B4-BE49-F238E27FC236}">
                <a16:creationId xmlns:a16="http://schemas.microsoft.com/office/drawing/2014/main" id="{55ECF865-4CAF-6D1D-545F-ECC676875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/>
        </p:blipFill>
        <p:spPr>
          <a:xfrm>
            <a:off x="7075967" y="1966013"/>
            <a:ext cx="4170530" cy="29578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Heatmap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orrelation_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599" y="640080"/>
            <a:ext cx="6938009" cy="55504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Moving Averages Over Time</a:t>
            </a:r>
          </a:p>
        </p:txBody>
      </p:sp>
      <p:pic>
        <p:nvPicPr>
          <p:cNvPr id="3" name="Picture 2" descr="moving_aver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261276"/>
            <a:ext cx="7225748" cy="43354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Modeling Techniques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96AC38B0-C3DD-26FE-61BD-5733D58AA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5430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253</Words>
  <Application>Microsoft Office PowerPoint</Application>
  <PresentationFormat>Widescreen</PresentationFormat>
  <Paragraphs>36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Stock Market Data Analysis and Prediction</vt:lpstr>
      <vt:lpstr>Problem Statement</vt:lpstr>
      <vt:lpstr>Data Description</vt:lpstr>
      <vt:lpstr>Distribution of Closing Prices</vt:lpstr>
      <vt:lpstr>Time Series of Closing Prices</vt:lpstr>
      <vt:lpstr>Feature Engineering</vt:lpstr>
      <vt:lpstr>Correlation Heatmap</vt:lpstr>
      <vt:lpstr>Moving Averages Over Time</vt:lpstr>
      <vt:lpstr>Modeling Techniques</vt:lpstr>
      <vt:lpstr>Model Comparison</vt:lpstr>
      <vt:lpstr>Model Deployment</vt:lpstr>
      <vt:lpstr>Conclusion and Future 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Hemant Pasare</cp:lastModifiedBy>
  <cp:revision>2</cp:revision>
  <dcterms:created xsi:type="dcterms:W3CDTF">2013-01-27T09:14:16Z</dcterms:created>
  <dcterms:modified xsi:type="dcterms:W3CDTF">2025-03-10T10:21:04Z</dcterms:modified>
  <cp:category/>
</cp:coreProperties>
</file>